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3D3D"/>
    <a:srgbClr val="E3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13" autoAdjust="0"/>
    <p:restoredTop sz="94660"/>
  </p:normalViewPr>
  <p:slideViewPr>
    <p:cSldViewPr snapToGrid="0">
      <p:cViewPr>
        <p:scale>
          <a:sx n="75" d="100"/>
          <a:sy n="75" d="100"/>
        </p:scale>
        <p:origin x="1074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4DE762-B21B-8B83-1129-994C291E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BD9BDC6-8666-C507-A8D0-485DC8E54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D42C80-A0AC-55C1-DF12-FCB0BB7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07A6A-49D0-A90B-6A29-6466AB515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7C91B-3F08-841A-CEBE-747233DAE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92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FCA04-7139-0604-261C-A19A684E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9A88091-52F1-3502-10F8-915EE1D93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725DAC-6727-2F5D-39A3-4F5F2A78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DAB26-F8F9-94D5-51BE-8D6E907F9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F556D1-A6BD-D29D-DF55-EE7CE4CA1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373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9C947A2-9525-87C8-6E1A-C7B64A8B8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E36B85-6D8A-990D-0124-4A12328B2A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C3B125-4926-9590-871C-2A5AA81DB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A3D2AF-209A-71AF-3F9D-2797A1F6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922E94-AA66-54B6-475A-9150E3CB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057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7EA2A-8455-A0E8-F335-0796320C8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D22A7-E69B-DB7D-B6A5-2F0EC903B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4F3427-C7BB-B53D-6307-CC88263A2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AECF25-D85F-DAF4-9BC0-6747EC24A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A016A-1627-E702-FFC5-96C90315A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000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842F9-6EF4-B860-B3BD-1528CCAF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D955D8-F393-F4CD-E390-36EE572479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637367-51D3-B49F-79F1-B028282C1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A411A-151A-37D8-1984-CB51D4334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6B97D-B107-6903-A343-BC97AB6F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16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21B69-4BA1-303A-D11E-0D1914CF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31A7DD-1F2C-9266-C04C-FE21037DC9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A32548-55D7-2445-722B-DFD9B53E46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F0CEB17-32CB-9ED0-C7A7-D891D7207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2EA04D5-474F-7218-F0CE-EE343D6D0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1ED021-E58D-9B95-A105-79D32C4C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912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8A587C-C6A3-0E2C-814F-CB16A2F78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BF8B1A-6C65-5295-2EB9-BE61424ED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72AE116-A10C-E18D-C1E8-983DF53C4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D5DD57-7509-D6E9-6823-CB957E542F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73073F7-18A1-551D-89BE-E86DA9BEE3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DAF9D-063D-A28E-E74C-C0236C7A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2621011-AF4A-B835-6415-07E6038F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D3F593-1373-B5B0-45C1-51D9B9A02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622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B4664F-7567-2538-8B63-CDA0B47A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4DC2CC2-1FE1-C3CC-6243-CE3ABA72B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EE144AD-0ADD-2ABA-3094-06A7593E4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D90108-5D20-B537-1DC4-E9553FEAC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EB25AF-7089-250B-0155-A00CEBCBC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5A6512-149C-240F-8966-590D84E8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F0B19A-A934-BABB-DEBD-D377F41EC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5BE90-3B8F-7821-92CA-277CA094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F40F2-97E5-F728-2C92-9D32816B5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C84DD5-B700-4107-D954-34E5DDBE3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2882FA6-FD0B-571D-05A3-3F3692F77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3AFADB9-5402-765E-A108-B22146F29F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D66482-65AB-A0F0-33DE-5CC3E60D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393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B7A13D-EECE-01BF-DB3F-43FE8725E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783FE21-BAE3-D06C-4C3C-FD12AC0A33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93481D-280A-B77A-B34B-CE65ACE06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B21D3-3C19-9F68-8F0B-B6D4839A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1A09DC-4132-4097-FFA4-F07BED9B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BCBCE46-4416-DF56-A1EA-F65BC88E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2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F11F42-99F3-42B1-8F3E-1A1B1B10E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CA8B79-2DD7-9F5F-0FDC-8CEB44EB1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37305C-56D3-F10A-4F0E-1B46BB865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3178E-C1FB-4C98-8883-45155A18A24D}" type="datetimeFigureOut">
              <a:rPr lang="ko-KR" altLang="en-US" smtClean="0"/>
              <a:t>2023-03-09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E0A2DB-5E58-54BD-56F4-48687324DE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1EA2D-C077-FA47-F1DD-F4FE50F60F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929BA6-F0E8-437A-ABAE-19C5B19FD8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696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4"/>
            <a:ext cx="8686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School Bus Clicker</a:t>
            </a:r>
            <a:endParaRPr lang="ko-KR" altLang="en-US" sz="7200">
              <a:solidFill>
                <a:schemeClr val="bg1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9428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김민석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 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  김종민  김정훈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6312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3139440" y="118001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전 과정 후 </a:t>
            </a:r>
            <a:r>
              <a:rPr lang="en-US" altLang="ko-KR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DB </a:t>
            </a: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상황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662E88-541A-DFD2-9110-FAB688A8A2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497"/>
          <a:stretch/>
        </p:blipFill>
        <p:spPr>
          <a:xfrm>
            <a:off x="0" y="2140523"/>
            <a:ext cx="12192000" cy="1565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D30D4B-BD2C-C380-6A28-54863640F210}"/>
              </a:ext>
            </a:extLst>
          </p:cNvPr>
          <p:cNvSpPr txBox="1"/>
          <p:nvPr/>
        </p:nvSpPr>
        <p:spPr>
          <a:xfrm>
            <a:off x="213406" y="3706146"/>
            <a:ext cx="553998" cy="132343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번호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4420E9-5DBD-E8E9-EA82-D59AF7C4545F}"/>
              </a:ext>
            </a:extLst>
          </p:cNvPr>
          <p:cNvSpPr txBox="1"/>
          <p:nvPr/>
        </p:nvSpPr>
        <p:spPr>
          <a:xfrm>
            <a:off x="1028435" y="3706145"/>
            <a:ext cx="553998" cy="202234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사용자 아이디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F94C05-FFBA-8ED0-91F9-5163E85413CA}"/>
              </a:ext>
            </a:extLst>
          </p:cNvPr>
          <p:cNvSpPr txBox="1"/>
          <p:nvPr/>
        </p:nvSpPr>
        <p:spPr>
          <a:xfrm>
            <a:off x="1961620" y="3706145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사용자 이름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704D65-DC05-D266-B8F2-109344F07C8B}"/>
              </a:ext>
            </a:extLst>
          </p:cNvPr>
          <p:cNvSpPr txBox="1"/>
          <p:nvPr/>
        </p:nvSpPr>
        <p:spPr>
          <a:xfrm>
            <a:off x="3139440" y="3731183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버스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D5A61F-BFF8-D7C9-E83B-B2107ADAE835}"/>
              </a:ext>
            </a:extLst>
          </p:cNvPr>
          <p:cNvSpPr txBox="1"/>
          <p:nvPr/>
        </p:nvSpPr>
        <p:spPr>
          <a:xfrm>
            <a:off x="4413931" y="3706146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일자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F189AA-028C-1376-77D3-1C73C9AB8003}"/>
              </a:ext>
            </a:extLst>
          </p:cNvPr>
          <p:cNvSpPr txBox="1"/>
          <p:nvPr/>
        </p:nvSpPr>
        <p:spPr>
          <a:xfrm>
            <a:off x="6096000" y="3737788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정류장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0D890-A930-38D9-55E6-56F608428D70}"/>
              </a:ext>
            </a:extLst>
          </p:cNvPr>
          <p:cNvSpPr txBox="1"/>
          <p:nvPr/>
        </p:nvSpPr>
        <p:spPr>
          <a:xfrm>
            <a:off x="7778069" y="3703225"/>
            <a:ext cx="553998" cy="171457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하차 정류장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4BD826-5741-15BF-80B2-676E5D38B4B7}"/>
              </a:ext>
            </a:extLst>
          </p:cNvPr>
          <p:cNvSpPr txBox="1"/>
          <p:nvPr/>
        </p:nvSpPr>
        <p:spPr>
          <a:xfrm>
            <a:off x="8932902" y="3706146"/>
            <a:ext cx="553998" cy="14067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현재 상태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2F40D7A-E35F-89A9-B072-1DE0A31E9126}"/>
              </a:ext>
            </a:extLst>
          </p:cNvPr>
          <p:cNvSpPr txBox="1"/>
          <p:nvPr/>
        </p:nvSpPr>
        <p:spPr>
          <a:xfrm>
            <a:off x="10427104" y="3703225"/>
            <a:ext cx="553998" cy="288957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만료 일자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시간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646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3139440" y="118001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현재 상태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E7E67F-2F0E-1FD4-DC06-C78F3246C8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26" b="13940"/>
          <a:stretch/>
        </p:blipFill>
        <p:spPr>
          <a:xfrm>
            <a:off x="194851" y="2243486"/>
            <a:ext cx="3747667" cy="2320778"/>
          </a:xfrm>
          <a:prstGeom prst="rect">
            <a:avLst/>
          </a:prstGeom>
        </p:spPr>
      </p:pic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A9A52A5D-5C46-F4EF-DC93-6DFA8C819C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11" b="44556"/>
          <a:stretch/>
        </p:blipFill>
        <p:spPr>
          <a:xfrm>
            <a:off x="4254823" y="2243486"/>
            <a:ext cx="3747667" cy="232077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CA1FBB9-F091-4ADF-BA7E-3F0DBA910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4010"/>
          <a:stretch/>
        </p:blipFill>
        <p:spPr>
          <a:xfrm>
            <a:off x="8249481" y="2243486"/>
            <a:ext cx="3747667" cy="279841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29DF4A1-2460-30A5-D812-026CCEE32F62}"/>
              </a:ext>
            </a:extLst>
          </p:cNvPr>
          <p:cNvSpPr txBox="1"/>
          <p:nvPr/>
        </p:nvSpPr>
        <p:spPr>
          <a:xfrm>
            <a:off x="541912" y="5354817"/>
            <a:ext cx="3055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완료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EEF83B-6928-04F8-8B49-782629FB6E4B}"/>
              </a:ext>
            </a:extLst>
          </p:cNvPr>
          <p:cNvSpPr txBox="1"/>
          <p:nvPr/>
        </p:nvSpPr>
        <p:spPr>
          <a:xfrm>
            <a:off x="4600846" y="5354816"/>
            <a:ext cx="3055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미탑승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위약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92132FE-47B5-996D-1B79-D4C4C370A35C}"/>
              </a:ext>
            </a:extLst>
          </p:cNvPr>
          <p:cNvSpPr txBox="1"/>
          <p:nvPr/>
        </p:nvSpPr>
        <p:spPr>
          <a:xfrm>
            <a:off x="8595504" y="5354816"/>
            <a:ext cx="3055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전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탑승 예정</a:t>
            </a:r>
            <a:r>
              <a:rPr lang="en-US" altLang="ko-KR" sz="24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kumimoji="0" lang="en-US" altLang="ko-KR" sz="24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9732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3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이후 예정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2A0345-8916-3E05-FDD3-80635713737E}"/>
              </a:ext>
            </a:extLst>
          </p:cNvPr>
          <p:cNvSpPr txBox="1"/>
          <p:nvPr/>
        </p:nvSpPr>
        <p:spPr>
          <a:xfrm>
            <a:off x="194417" y="1166842"/>
            <a:ext cx="1180316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1.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회원가입 페이지 구현 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학교 이메일로 확인 문자 발송하기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 (~3/23) 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[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김정훈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]</a:t>
            </a:r>
          </a:p>
          <a:p>
            <a:pPr>
              <a:defRPr/>
            </a:pPr>
            <a:endParaRPr kumimoji="0" lang="en-US" altLang="ko-KR" sz="2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2.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미구현 버스 노선도 완성 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(~3/23)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[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김민석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김종민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]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>
              <a:defRPr/>
            </a:pP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3.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버스의 위도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경도 등 위치 정보를 측정하여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위치에 따라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 이름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·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하차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학생 명단 등 도착 예정 정류장 정보 받아오기 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(~3/31) 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[</a:t>
            </a:r>
            <a:r>
              <a:rPr kumimoji="0" lang="ko-KR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김진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김민석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]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4.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데이터베이스에서 예약정보의 만료일자를 체크하여 날짜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시간이 지난 탑승 전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예약정보를 미탑승 처리하는 로직 작성 </a:t>
            </a: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(~3/31)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[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김종민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김정훈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]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5. 2</a:t>
            </a:r>
            <a:r>
              <a:rPr lang="ko-KR" altLang="en-US" sz="2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번 완성 후 실제 도로로 나가 모의 주행 테스트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[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김민석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김진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김종민</a:t>
            </a: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sz="20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김정훈</a:t>
            </a: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]</a:t>
            </a:r>
            <a:endParaRPr lang="en-US" altLang="ko-KR" sz="2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E7CAA-4E1F-E4F5-6F47-9DE44FA01BA4}"/>
              </a:ext>
            </a:extLst>
          </p:cNvPr>
          <p:cNvSpPr txBox="1"/>
          <p:nvPr/>
        </p:nvSpPr>
        <p:spPr>
          <a:xfrm>
            <a:off x="194416" y="5998934"/>
            <a:ext cx="11803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자세한 역할 분담 및 간트 차트 작성 예정 </a:t>
            </a:r>
            <a:r>
              <a:rPr kumimoji="0" lang="en-US" altLang="ko-KR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(~3/16)</a:t>
            </a:r>
            <a:endParaRPr kumimoji="0" lang="ko-KR" altLang="en-US" sz="3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6133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B2EE88-2B7F-4314-AA85-59786314399D}"/>
              </a:ext>
            </a:extLst>
          </p:cNvPr>
          <p:cNvSpPr/>
          <p:nvPr/>
        </p:nvSpPr>
        <p:spPr>
          <a:xfrm>
            <a:off x="0" y="2828835"/>
            <a:ext cx="12192000" cy="1200330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F5F72F8-EF9A-D024-691F-FFC42975C8D8}"/>
              </a:ext>
            </a:extLst>
          </p:cNvPr>
          <p:cNvSpPr txBox="1"/>
          <p:nvPr/>
        </p:nvSpPr>
        <p:spPr>
          <a:xfrm>
            <a:off x="1752599" y="2828834"/>
            <a:ext cx="8686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School Bus Clicker</a:t>
            </a:r>
            <a:endParaRPr kumimoji="0" lang="ko-KR" altLang="en-US" sz="7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FA5BB7-E29F-EEA7-0D50-6A32997C39CB}"/>
              </a:ext>
            </a:extLst>
          </p:cNvPr>
          <p:cNvSpPr/>
          <p:nvPr/>
        </p:nvSpPr>
        <p:spPr>
          <a:xfrm>
            <a:off x="0" y="2673488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2E39CB0-1223-CADC-78B7-BE7D45D7314D}"/>
              </a:ext>
            </a:extLst>
          </p:cNvPr>
          <p:cNvSpPr/>
          <p:nvPr/>
        </p:nvSpPr>
        <p:spPr>
          <a:xfrm>
            <a:off x="645459" y="4132726"/>
            <a:ext cx="11546541" cy="51784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B8023C-61E8-05B4-11AA-F154EFEE0CF9}"/>
              </a:ext>
            </a:extLst>
          </p:cNvPr>
          <p:cNvSpPr txBox="1"/>
          <p:nvPr/>
        </p:nvSpPr>
        <p:spPr>
          <a:xfrm>
            <a:off x="-1" y="4294281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김민석</a:t>
            </a: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 </a:t>
            </a:r>
            <a:r>
              <a:rPr kumimoji="0" lang="ko-KR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김진  김종민  김정훈</a:t>
            </a:r>
          </a:p>
        </p:txBody>
      </p:sp>
    </p:spTree>
    <p:extLst>
      <p:ext uri="{BB962C8B-B14F-4D97-AF65-F5344CB8AC3E}">
        <p14:creationId xmlns:p14="http://schemas.microsoft.com/office/powerpoint/2010/main" val="141367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EB8147A-014A-980C-E263-F61289EE1CC3}"/>
              </a:ext>
            </a:extLst>
          </p:cNvPr>
          <p:cNvSpPr/>
          <p:nvPr/>
        </p:nvSpPr>
        <p:spPr>
          <a:xfrm>
            <a:off x="6343650" y="4641823"/>
            <a:ext cx="2038350" cy="86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3428FE-5CF9-6B98-B74B-3B06C3C9C930}"/>
              </a:ext>
            </a:extLst>
          </p:cNvPr>
          <p:cNvSpPr/>
          <p:nvPr/>
        </p:nvSpPr>
        <p:spPr>
          <a:xfrm>
            <a:off x="1566776" y="0"/>
            <a:ext cx="1837764" cy="5585012"/>
          </a:xfrm>
          <a:prstGeom prst="rect">
            <a:avLst/>
          </a:prstGeom>
          <a:solidFill>
            <a:srgbClr val="CB3D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5FA7EB-B6EB-2CD2-181F-BB858926F622}"/>
              </a:ext>
            </a:extLst>
          </p:cNvPr>
          <p:cNvSpPr txBox="1"/>
          <p:nvPr/>
        </p:nvSpPr>
        <p:spPr>
          <a:xfrm>
            <a:off x="1946888" y="2693894"/>
            <a:ext cx="10775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목차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678E70-0D27-0BD4-092A-5E0CD221171B}"/>
              </a:ext>
            </a:extLst>
          </p:cNvPr>
          <p:cNvGrpSpPr/>
          <p:nvPr/>
        </p:nvGrpSpPr>
        <p:grpSpPr>
          <a:xfrm>
            <a:off x="4249271" y="923365"/>
            <a:ext cx="6723530" cy="1362635"/>
            <a:chOff x="4267200" y="923365"/>
            <a:chExt cx="6723530" cy="136263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C760E7C-02FD-5C85-0DF7-FB45A2C88C2F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1</a:t>
              </a:r>
              <a:endParaRPr lang="ko-KR" altLang="en-US" sz="600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59021FD-E784-95E6-BF36-697AE9F9E81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B945E04-4818-5329-CBA5-51593276D438}"/>
              </a:ext>
            </a:extLst>
          </p:cNvPr>
          <p:cNvGrpSpPr/>
          <p:nvPr/>
        </p:nvGrpSpPr>
        <p:grpSpPr>
          <a:xfrm flipH="1">
            <a:off x="4249271" y="2572871"/>
            <a:ext cx="6723530" cy="1362635"/>
            <a:chOff x="4267200" y="923365"/>
            <a:chExt cx="6723530" cy="136263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244AE02F-C31C-26A4-AED2-A3A0D39A1239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0"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2</a:t>
              </a:r>
              <a:endParaRPr lang="ko-KR" altLang="en-US" sz="600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D6FF324-951D-CF5D-939E-D08DE95E48DC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918CFE-08D0-C8E7-0034-1953666B478C}"/>
              </a:ext>
            </a:extLst>
          </p:cNvPr>
          <p:cNvGrpSpPr/>
          <p:nvPr/>
        </p:nvGrpSpPr>
        <p:grpSpPr>
          <a:xfrm>
            <a:off x="4249271" y="4222377"/>
            <a:ext cx="6723530" cy="1362635"/>
            <a:chOff x="4267200" y="923365"/>
            <a:chExt cx="6723530" cy="1362635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54058F7-1001-4D5C-C77B-DDAC2409EDE8}"/>
                </a:ext>
              </a:extLst>
            </p:cNvPr>
            <p:cNvSpPr/>
            <p:nvPr/>
          </p:nvSpPr>
          <p:spPr>
            <a:xfrm>
              <a:off x="4267200" y="923365"/>
              <a:ext cx="1281953" cy="1362635"/>
            </a:xfrm>
            <a:prstGeom prst="rect">
              <a:avLst/>
            </a:prstGeom>
            <a:solidFill>
              <a:srgbClr val="CB3D3D"/>
            </a:solidFill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6000">
                  <a:solidFill>
                    <a:prstClr val="white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3</a:t>
              </a:r>
              <a:endParaRPr kumimoji="0" lang="ko-KR" altLang="en-US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41F277B-63CE-3F76-9744-01FC5C5AB28F}"/>
                </a:ext>
              </a:extLst>
            </p:cNvPr>
            <p:cNvSpPr/>
            <p:nvPr/>
          </p:nvSpPr>
          <p:spPr>
            <a:xfrm>
              <a:off x="5549154" y="923365"/>
              <a:ext cx="5441576" cy="1362635"/>
            </a:xfrm>
            <a:prstGeom prst="rect">
              <a:avLst/>
            </a:prstGeom>
            <a:noFill/>
            <a:ln w="28575">
              <a:solidFill>
                <a:srgbClr val="CB3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5718748" y="1143018"/>
            <a:ext cx="41155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D5D83F-49D8-2CE2-8B0B-89799358532B}"/>
              </a:ext>
            </a:extLst>
          </p:cNvPr>
          <p:cNvSpPr txBox="1"/>
          <p:nvPr/>
        </p:nvSpPr>
        <p:spPr>
          <a:xfrm>
            <a:off x="6669740" y="2792523"/>
            <a:ext cx="2812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개발 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14CCF7-1EFE-50F7-839D-04A562458A47}"/>
              </a:ext>
            </a:extLst>
          </p:cNvPr>
          <p:cNvSpPr txBox="1"/>
          <p:nvPr/>
        </p:nvSpPr>
        <p:spPr>
          <a:xfrm>
            <a:off x="5718748" y="4442029"/>
            <a:ext cx="2752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이후 예정</a:t>
            </a:r>
          </a:p>
        </p:txBody>
      </p:sp>
    </p:spTree>
    <p:extLst>
      <p:ext uri="{BB962C8B-B14F-4D97-AF65-F5344CB8AC3E}">
        <p14:creationId xmlns:p14="http://schemas.microsoft.com/office/powerpoint/2010/main" val="1464378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760E7C-02FD-5C85-0DF7-FB45A2C88C2F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59021FD-E784-95E6-BF36-697AE9F9E8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4448C2-A73E-5033-77BD-D492F2CDC38D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프로젝트 소개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63DAFC-69DE-7748-6023-EAFA039E3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076" y="2919306"/>
            <a:ext cx="1329196" cy="132919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7B589D-D519-7AAD-C77E-2A8264DA4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76988" y="2764892"/>
            <a:ext cx="1638024" cy="163802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379769D-8AC8-9B02-C4B4-31E8B8216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2728" y="2919306"/>
            <a:ext cx="1329196" cy="13291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BDB794-A583-4917-5D6E-55F4C9FEA72A}"/>
              </a:ext>
            </a:extLst>
          </p:cNvPr>
          <p:cNvSpPr txBox="1"/>
          <p:nvPr/>
        </p:nvSpPr>
        <p:spPr>
          <a:xfrm>
            <a:off x="1818445" y="4689081"/>
            <a:ext cx="2632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통학버스 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공통된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승〮하차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시스템 적용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AAEF9-ACA5-470F-FCCD-6222CD9A8613}"/>
              </a:ext>
            </a:extLst>
          </p:cNvPr>
          <p:cNvSpPr txBox="1"/>
          <p:nvPr/>
        </p:nvSpPr>
        <p:spPr>
          <a:xfrm>
            <a:off x="4876756" y="4689080"/>
            <a:ext cx="2438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정류장 별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명확한 </a:t>
            </a:r>
            <a:r>
              <a:rPr kumimoji="0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승〮하차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인원 관리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9427E1-E367-58B9-9F5B-E79070FFE22D}"/>
              </a:ext>
            </a:extLst>
          </p:cNvPr>
          <p:cNvSpPr txBox="1"/>
          <p:nvPr/>
        </p:nvSpPr>
        <p:spPr>
          <a:xfrm>
            <a:off x="8173910" y="4689080"/>
            <a:ext cx="176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학교 학생 이외의</a:t>
            </a:r>
            <a:endParaRPr kumimoji="0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부정탑승 방지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0120B2-2901-F4B1-00FD-60C930458A5C}"/>
              </a:ext>
            </a:extLst>
          </p:cNvPr>
          <p:cNvSpPr txBox="1"/>
          <p:nvPr/>
        </p:nvSpPr>
        <p:spPr>
          <a:xfrm>
            <a:off x="4894163" y="1532670"/>
            <a:ext cx="2403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75510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474FE675-FC80-7246-9DFA-1EB28F0E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31" y="125266"/>
            <a:ext cx="4154289" cy="6607468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4BB83C61-B03C-4C57-01CE-4F876D42B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740" y="125420"/>
            <a:ext cx="3129670" cy="660629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72534CE-09B0-C454-021C-509677E4CFCD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1C81EB-E49F-75E5-1EE8-FB3A5E478C1F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1F69BB-6D84-B14F-D55F-651ADC643229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76EE4D-1EB1-38AB-96A9-F0F3D0A78926}"/>
              </a:ext>
            </a:extLst>
          </p:cNvPr>
          <p:cNvSpPr txBox="1"/>
          <p:nvPr/>
        </p:nvSpPr>
        <p:spPr>
          <a:xfrm>
            <a:off x="596928" y="3013067"/>
            <a:ext cx="2584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UI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디자인</a:t>
            </a:r>
            <a:endParaRPr kumimoji="0" lang="en-US" altLang="ko-KR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변경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EBB697-F814-9584-2DC2-21D93B9341D6}"/>
              </a:ext>
            </a:extLst>
          </p:cNvPr>
          <p:cNvSpPr txBox="1"/>
          <p:nvPr/>
        </p:nvSpPr>
        <p:spPr>
          <a:xfrm>
            <a:off x="8757801" y="2978134"/>
            <a:ext cx="2584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내부 로직</a:t>
            </a:r>
            <a:endParaRPr lang="en-US" altLang="ko-KR" sz="48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간결화</a:t>
            </a:r>
          </a:p>
        </p:txBody>
      </p:sp>
    </p:spTree>
    <p:extLst>
      <p:ext uri="{BB962C8B-B14F-4D97-AF65-F5344CB8AC3E}">
        <p14:creationId xmlns:p14="http://schemas.microsoft.com/office/powerpoint/2010/main" val="227335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1_메인">
            <a:hlinkClick r:id="" action="ppaction://media"/>
            <a:extLst>
              <a:ext uri="{FF2B5EF4-FFF2-40B4-BE49-F238E27FC236}">
                <a16:creationId xmlns:a16="http://schemas.microsoft.com/office/drawing/2014/main" id="{59DCF5C0-D0B9-B9C6-BEE6-A04F5FDCB0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4033"/>
            <a:ext cx="3796145" cy="674870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600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303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예약하기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상단 등</a:t>
            </a:r>
            <a:r>
              <a:rPr lang="en-US" altLang="ko-KR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·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하교 전환 버튼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리스트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하단 네비게이션 바</a:t>
            </a:r>
          </a:p>
        </p:txBody>
      </p:sp>
    </p:spTree>
    <p:extLst>
      <p:ext uri="{BB962C8B-B14F-4D97-AF65-F5344CB8AC3E}">
        <p14:creationId xmlns:p14="http://schemas.microsoft.com/office/powerpoint/2010/main" val="142355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_버스 리스트">
            <a:hlinkClick r:id="" action="ppaction://media"/>
            <a:extLst>
              <a:ext uri="{FF2B5EF4-FFF2-40B4-BE49-F238E27FC236}">
                <a16:creationId xmlns:a16="http://schemas.microsoft.com/office/drawing/2014/main" id="{C992D4B8-94E8-7E51-E762-6B39C57A19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6155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정류장찾기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네이버 </a:t>
            </a:r>
            <a:r>
              <a:rPr lang="en-US" altLang="ko-KR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MAP API </a:t>
            </a: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사용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현 위치 표시</a:t>
            </a: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노선도 표시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98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_예약확인">
            <a:hlinkClick r:id="" action="ppaction://media"/>
            <a:extLst>
              <a:ext uri="{FF2B5EF4-FFF2-40B4-BE49-F238E27FC236}">
                <a16:creationId xmlns:a16="http://schemas.microsoft.com/office/drawing/2014/main" id="{86981041-4087-CB4F-72C2-605DA4216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526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예약확인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정보 열람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취소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탑승 확인 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(QR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코드 스캔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600">
                <a:solidFill>
                  <a:prstClr val="black">
                    <a:lumMod val="65000"/>
                    <a:lumOff val="3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z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xing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라이브러리 사용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204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_예약확인">
            <a:hlinkClick r:id="" action="ppaction://media"/>
            <a:extLst>
              <a:ext uri="{FF2B5EF4-FFF2-40B4-BE49-F238E27FC236}">
                <a16:creationId xmlns:a16="http://schemas.microsoft.com/office/drawing/2014/main" id="{86981041-4087-CB4F-72C2-605DA4216E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526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메인 화면 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예약확인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4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정보 열람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 취소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탑승 확인 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(QR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코드 스캔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zxing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라이브러리 사용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3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_예약">
            <a:hlinkClick r:id="" action="ppaction://media"/>
            <a:extLst>
              <a:ext uri="{FF2B5EF4-FFF2-40B4-BE49-F238E27FC236}">
                <a16:creationId xmlns:a16="http://schemas.microsoft.com/office/drawing/2014/main" id="{C0562024-74A0-8B3F-76E4-EF3CBE590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60029" y="55265"/>
            <a:ext cx="3796145" cy="674118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C31508-E9F5-64A6-150A-3E0C811C7B39}"/>
              </a:ext>
            </a:extLst>
          </p:cNvPr>
          <p:cNvSpPr/>
          <p:nvPr/>
        </p:nvSpPr>
        <p:spPr>
          <a:xfrm>
            <a:off x="0" y="0"/>
            <a:ext cx="980810" cy="707886"/>
          </a:xfrm>
          <a:prstGeom prst="rect">
            <a:avLst/>
          </a:prstGeom>
          <a:solidFill>
            <a:srgbClr val="CB3D3D"/>
          </a:solidFill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2</a:t>
            </a:r>
            <a:endParaRPr kumimoji="0" lang="ko-KR" altLang="en-US" sz="6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9E99B4E-7322-684F-BF7E-A79B37100816}"/>
              </a:ext>
            </a:extLst>
          </p:cNvPr>
          <p:cNvSpPr/>
          <p:nvPr/>
        </p:nvSpPr>
        <p:spPr>
          <a:xfrm>
            <a:off x="0" y="1"/>
            <a:ext cx="3597532" cy="707886"/>
          </a:xfrm>
          <a:prstGeom prst="rect">
            <a:avLst/>
          </a:prstGeom>
          <a:noFill/>
          <a:ln w="28575">
            <a:solidFill>
              <a:srgbClr val="CB3D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3AF1A6-16AC-C359-207F-C052768A2ED2}"/>
              </a:ext>
            </a:extLst>
          </p:cNvPr>
          <p:cNvSpPr txBox="1"/>
          <p:nvPr/>
        </p:nvSpPr>
        <p:spPr>
          <a:xfrm>
            <a:off x="1087333" y="61555"/>
            <a:ext cx="2403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개발 내용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7F82BC-53D2-A87D-8488-CCD9EDB70145}"/>
              </a:ext>
            </a:extLst>
          </p:cNvPr>
          <p:cNvSpPr txBox="1"/>
          <p:nvPr/>
        </p:nvSpPr>
        <p:spPr>
          <a:xfrm>
            <a:off x="182880" y="1250037"/>
            <a:ext cx="591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예약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B2A4A3-CF66-7195-4F73-F0AEFCB39BF5}"/>
              </a:ext>
            </a:extLst>
          </p:cNvPr>
          <p:cNvSpPr txBox="1"/>
          <p:nvPr/>
        </p:nvSpPr>
        <p:spPr>
          <a:xfrm>
            <a:off x="182880" y="2396915"/>
            <a:ext cx="67333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희망하는 버스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통학버스 탑승 날짜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3600">
              <a:solidFill>
                <a:prstClr val="black">
                  <a:lumMod val="65000"/>
                  <a:lumOff val="35000"/>
                </a:prst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탑승 정류장 선택</a:t>
            </a:r>
            <a:endParaRPr kumimoji="0" lang="en-US" altLang="ko-KR" sz="36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636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333</Words>
  <Application>Microsoft Office PowerPoint</Application>
  <PresentationFormat>와이드스크린</PresentationFormat>
  <Paragraphs>104</Paragraphs>
  <Slides>13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경기천년제목 Bold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진 김</dc:creator>
  <cp:lastModifiedBy>진 김</cp:lastModifiedBy>
  <cp:revision>31</cp:revision>
  <dcterms:created xsi:type="dcterms:W3CDTF">2023-03-06T06:31:09Z</dcterms:created>
  <dcterms:modified xsi:type="dcterms:W3CDTF">2023-03-09T03:01:29Z</dcterms:modified>
</cp:coreProperties>
</file>